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7" r:id="rId5"/>
    <p:sldId id="264" r:id="rId6"/>
    <p:sldId id="266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1FBD-9BF4-4007-93B9-57DFA5BB785B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E3200-F1FF-487E-BD5C-6D098E350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1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E1E5-6E04-413B-9117-B8CEF6FCE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4972-6D2F-46B4-B7B1-E8F0DC80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18BAB-76C7-4D8F-80F8-D095C152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E07AE-6A77-40AE-82D3-C7C18E2F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320B-4B61-4083-AB96-390D3AF2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D900-0295-4EA2-829D-C6E62C699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908A2-441E-4D04-9DDD-12AB0BC55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7A62-307F-4DBB-BA04-F757C204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287A-9488-4A1D-9D22-C1765A7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C88B-F35A-4F62-8C1A-36A1296B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5A4F2-C4F5-4AF3-B089-B931D3321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7970D-3F77-43DA-B2AC-DB09B64B4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3EE5-FB63-49CC-AB97-B062FC73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0A4CA-6A9D-4DDA-9C55-41592E42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7A0C-37D2-42F8-BE63-5482CC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D83D-4CCB-400D-9CEC-47CB8859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B5E7-2F4F-468B-9B3A-CD7E2CF57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65A4-54D8-4FB4-95A2-4C326EBB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CDB6-1F62-4F11-8CE1-F8F07C47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E544-A362-4791-BBB1-A6904E5A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6E7E-B173-428B-9EFF-6A15350C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A2239-E810-43D0-84E7-C858C32E7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2387D-FB8B-49EA-9FE8-228F4A32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EE92-B0AE-41B4-8C46-D5F402B2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4F23F-EAF1-4B4A-9DDC-C9A4CEB8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2771-8D7D-4464-A3A9-C722B9AE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773-6B18-4EC3-8078-822D464AA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1E113-C104-46DD-B694-3BFEF2262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763F4-372A-4907-9415-170B9AAA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DC9AA-FB52-4BE8-9F30-A5C54FAD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0587-E0A5-4357-9B48-F019E44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0C5A-82EA-44E5-862A-CCA83FD3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FD39-6F9D-4DE0-87E8-70BA28861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1A7E-0A09-45DC-A7CE-EC912545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ECC44-B310-48AF-B643-BAB623CBA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6EC676-424B-4D54-86B6-9B8AFD05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6FF01-17EF-43C9-A158-D5158674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8A328-9E2A-46FF-899C-CF859581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B8300-C93C-4A96-B9ED-7BCE4CE1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81B7-280D-4C2D-BE73-EABD045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36E0C-361E-467C-AEEC-2BD2C7B5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9C570-D2E2-448D-B84E-E67B7538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6DF8D-CBCF-46BD-802E-3B74B1E5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C8A03-ABA8-4912-AFF4-632E0EE2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67F32-57C8-4775-9BB2-40B90716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7B5A-76E3-4F72-9AB3-8C6E7FC8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1942-9273-4B76-8C3F-DA491C97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2FF8-51DF-4990-9459-293D7BA0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BEAB5-E1A3-4C16-80E3-3BB98A5B0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3D58-BCEC-4C6A-96FC-7C7A4D58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2DC67-1BC8-47A0-A5C1-877F8124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9E21-F66A-40DD-A1D1-00131903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5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1277-D323-4CDC-AEA6-98772868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53D29-E03A-4E26-ADD4-509150333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F814B-9F03-425F-8F1A-D79E1E4A8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92FE-B3DB-4F89-8003-EA730D3F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A8642-47F4-4512-B301-656E258D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4ADB1-791F-4F70-8A75-BB423D61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7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557EE-F513-46F0-9C79-C9E12DB0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392F5-DCA9-491D-92C4-AAAEFAFB0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39C5A-10E4-48A0-9A3E-9456E4FAA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42576-19D7-4EE5-9568-616C56E2D06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CBC8-A05C-44EF-AB41-DC86F4330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E247D-6BD0-4AFD-8764-A666DF723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5078-3848-4F37-9978-6162C7315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27A01E-7427-4086-9352-553AD632EBEF}"/>
              </a:ext>
            </a:extLst>
          </p:cNvPr>
          <p:cNvSpPr txBox="1"/>
          <p:nvPr/>
        </p:nvSpPr>
        <p:spPr>
          <a:xfrm>
            <a:off x="542736" y="1189868"/>
            <a:ext cx="551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Face App</a:t>
            </a: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31EFD1BA-1061-438C-AE73-E71524D5B2C3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6D0DA-38C0-4319-916A-AE1B328A7111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EB55BF-6944-4EF9-9155-5D1E27BD82F3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4F9D7D-E10A-435B-B068-68F318B51D1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FD8D384-4F73-48EB-9045-518D6507F66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2CC9D4-76AF-4232-848D-21ACC7301A0B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5E58521E-B451-43FF-9C81-25919BFA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6190" y="750651"/>
            <a:ext cx="5125810" cy="6107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938B90-FAAF-4BAA-AF1D-8757B643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3334">
            <a:off x="4356382" y="2838600"/>
            <a:ext cx="2914846" cy="2045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2D049-35D9-404E-B712-A5EEAC33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5333">
            <a:off x="1438499" y="2226157"/>
            <a:ext cx="2647950" cy="1657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56C67-B169-43D6-8C14-3A5B8F21B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305" y="5066097"/>
            <a:ext cx="2547622" cy="1459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756F2-B366-484A-87D2-CCC4DBB4B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33436">
            <a:off x="376912" y="4329930"/>
            <a:ext cx="2140585" cy="16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9EDD0E-7130-4946-AF24-85C87D8B8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061" y="834501"/>
            <a:ext cx="3957149" cy="54626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BCB63C-BF04-4DEA-9556-71367FE17371}"/>
              </a:ext>
            </a:extLst>
          </p:cNvPr>
          <p:cNvGrpSpPr/>
          <p:nvPr/>
        </p:nvGrpSpPr>
        <p:grpSpPr>
          <a:xfrm>
            <a:off x="5471298" y="1187222"/>
            <a:ext cx="5369002" cy="922235"/>
            <a:chOff x="5055312" y="424842"/>
            <a:chExt cx="6070636" cy="16719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F8ADF3-E839-4F4E-B8D9-B6D301167652}"/>
                </a:ext>
              </a:extLst>
            </p:cNvPr>
            <p:cNvSpPr txBox="1"/>
            <p:nvPr/>
          </p:nvSpPr>
          <p:spPr>
            <a:xfrm>
              <a:off x="5055312" y="424842"/>
              <a:ext cx="60706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800" b="0" i="0" dirty="0">
                  <a:solidFill>
                    <a:schemeClr val="bg1"/>
                  </a:solidFill>
                  <a:effectLst/>
                  <a:latin typeface="Arial Black" panose="020B0A04020102020204" pitchFamily="34" charset="0"/>
                </a:rPr>
                <a:t>What Is Face App</a:t>
              </a:r>
              <a:endParaRPr lang="en-US" sz="48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C1955-9E2E-4F13-A3F0-A6CE44B81C27}"/>
                </a:ext>
              </a:extLst>
            </p:cNvPr>
            <p:cNvCxnSpPr>
              <a:cxnSpLocks/>
            </p:cNvCxnSpPr>
            <p:nvPr/>
          </p:nvCxnSpPr>
          <p:spPr>
            <a:xfrm>
              <a:off x="9944848" y="2096761"/>
              <a:ext cx="1181099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Freeform 16">
            <a:extLst>
              <a:ext uri="{FF2B5EF4-FFF2-40B4-BE49-F238E27FC236}">
                <a16:creationId xmlns:a16="http://schemas.microsoft.com/office/drawing/2014/main" id="{C5194654-FC37-4263-B045-CAE2257D0E12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71CD-65E2-44F1-A3BA-097E5929FDBE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D2A4E8-BC18-4CFA-A5BF-3EF2A38F10E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A25884-9DE0-48F5-A596-8124F967B9D0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51929C5-197D-4A0B-A2B5-804D12F44C92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9C01DF-90D2-4BFC-B9CE-9888DC94B9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E587A48-180A-4AC4-A63F-8DC645B82A71}"/>
              </a:ext>
            </a:extLst>
          </p:cNvPr>
          <p:cNvSpPr/>
          <p:nvPr/>
        </p:nvSpPr>
        <p:spPr>
          <a:xfrm>
            <a:off x="4914486" y="2878960"/>
            <a:ext cx="67251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FaceApp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photo-editing app developed by a Russian company called Wireless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Lab.The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 first became popular in 2017 and gained a lot of attention for its ability to make edited.</a:t>
            </a: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look older or younger, depending on the filter selected.</a:t>
            </a: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in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FaceApp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uses a combination of computer vision deep learning, and machine learning techniques to analyze and manipulate the facial features in photos allowing users to transform their appearance in various ways.</a:t>
            </a: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4D7E6CD-1743-4B6C-B4E3-CC1D0E86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6870" y="3564394"/>
            <a:ext cx="2776920" cy="31897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8A4E8AC-4FF4-4A47-86FD-7CD0566E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589" y="174846"/>
            <a:ext cx="2560175" cy="39096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0BEBA9B-DA37-43CB-AB26-33DA10F82CA4}"/>
              </a:ext>
            </a:extLst>
          </p:cNvPr>
          <p:cNvGrpSpPr/>
          <p:nvPr/>
        </p:nvGrpSpPr>
        <p:grpSpPr>
          <a:xfrm>
            <a:off x="1255839" y="369755"/>
            <a:ext cx="6709465" cy="644594"/>
            <a:chOff x="955747" y="1285089"/>
            <a:chExt cx="6709465" cy="15091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40741D-8F58-42AB-961B-CED565D37E42}"/>
                </a:ext>
              </a:extLst>
            </p:cNvPr>
            <p:cNvSpPr txBox="1"/>
            <p:nvPr/>
          </p:nvSpPr>
          <p:spPr>
            <a:xfrm>
              <a:off x="955747" y="1285089"/>
              <a:ext cx="6709465" cy="1369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800" b="0" i="0">
                  <a:solidFill>
                    <a:schemeClr val="accent1"/>
                  </a:solidFill>
                  <a:effectLst/>
                  <a:latin typeface="Arial Black" panose="020B0A04020102020204" pitchFamily="34" charset="0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Different Types of Face Apps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D8706E1-28DC-4849-A125-755AE9B2FFF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971" y="2794190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77EF2D1-0015-4540-AAA4-D8D79B47417E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4F887-09E1-4D30-B923-DD16B04DD484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621A4C-760C-4084-B239-58DDA7ABD36F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F1C7D5-3B8A-4128-8BD6-A81C4571486E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20E5956-50A9-493E-859D-9ACEF097391A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EC3805-2EC1-479A-AC57-0875ACE2C610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034E23-F258-496D-9471-56453CD89B2F}"/>
              </a:ext>
            </a:extLst>
          </p:cNvPr>
          <p:cNvSpPr txBox="1"/>
          <p:nvPr/>
        </p:nvSpPr>
        <p:spPr>
          <a:xfrm>
            <a:off x="671355" y="1507438"/>
            <a:ext cx="93367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Age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uses AI technology to modify a photo to make a person look younger or older.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Genderswap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filter allows users to change their gender in a photo, making them appear as male or female.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Hairstyle and hair color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/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FaceApp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allows users to modify their hair color and style.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Makeup: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This app has a variety of makeup filters that allow users to apply lipstick, eye shadow, blush, and other makeup products to their photos.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Smile:</a:t>
            </a:r>
            <a:r>
              <a:rPr lang="en-US" b="1" dirty="0"/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filter can add a smile to a person's face.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/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FaceApp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also allows users to change the background of their photos,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Morphing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This feature allows users to combine two faces into one, creating a blended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image of two people.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 Emojis and stickers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Have variety emojis and fun sticker.</a:t>
            </a:r>
          </a:p>
        </p:txBody>
      </p:sp>
    </p:spTree>
    <p:extLst>
      <p:ext uri="{BB962C8B-B14F-4D97-AF65-F5344CB8AC3E}">
        <p14:creationId xmlns:p14="http://schemas.microsoft.com/office/powerpoint/2010/main" val="355690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D45597D-D854-43F8-A5B6-E8BF9DAFFBB7}"/>
              </a:ext>
            </a:extLst>
          </p:cNvPr>
          <p:cNvSpPr txBox="1"/>
          <p:nvPr/>
        </p:nvSpPr>
        <p:spPr>
          <a:xfrm>
            <a:off x="470517" y="522401"/>
            <a:ext cx="907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results (such as the added smile) look generally more plausible than others (the aging effect is pretty obviously unreal).</a:t>
            </a:r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3E6AE7-AB4D-4BFA-AFAA-BC8E0F4B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11" y="1424706"/>
            <a:ext cx="5231378" cy="50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3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2898DD-AE57-467A-87E8-59CC99B561F2}"/>
              </a:ext>
            </a:extLst>
          </p:cNvPr>
          <p:cNvGrpSpPr/>
          <p:nvPr/>
        </p:nvGrpSpPr>
        <p:grpSpPr>
          <a:xfrm>
            <a:off x="1570556" y="486308"/>
            <a:ext cx="5095716" cy="656825"/>
            <a:chOff x="1334896" y="1766012"/>
            <a:chExt cx="5337872" cy="11644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CA4CE-F61C-41A3-B62F-3F0D8B75E2A4}"/>
                </a:ext>
              </a:extLst>
            </p:cNvPr>
            <p:cNvSpPr txBox="1"/>
            <p:nvPr/>
          </p:nvSpPr>
          <p:spPr>
            <a:xfrm>
              <a:off x="1334896" y="1766012"/>
              <a:ext cx="53378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800" b="0" i="0">
                  <a:solidFill>
                    <a:schemeClr val="accent1"/>
                  </a:solidFill>
                  <a:effectLst/>
                  <a:latin typeface="Arial Black" panose="020B0A04020102020204" pitchFamily="34" charset="0"/>
                </a:defRPr>
              </a:lvl1pPr>
            </a:lstStyle>
            <a:p>
              <a:r>
                <a:rPr lang="en-US" sz="3200" dirty="0">
                  <a:solidFill>
                    <a:schemeClr val="bg1"/>
                  </a:solidFill>
                </a:rPr>
                <a:t>Most popular Face App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A61CA0-4095-4475-BCB6-31348CAC40BF}"/>
                </a:ext>
              </a:extLst>
            </p:cNvPr>
            <p:cNvCxnSpPr>
              <a:cxnSpLocks/>
            </p:cNvCxnSpPr>
            <p:nvPr/>
          </p:nvCxnSpPr>
          <p:spPr>
            <a:xfrm>
              <a:off x="1334896" y="2930465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E0C73762-F836-4D65-A14A-37A771866FAB}"/>
              </a:ext>
            </a:extLst>
          </p:cNvPr>
          <p:cNvSpPr/>
          <p:nvPr/>
        </p:nvSpPr>
        <p:spPr>
          <a:xfrm flipH="1">
            <a:off x="241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845190-E802-4CB4-950A-AF9C286E6D88}"/>
              </a:ext>
            </a:extLst>
          </p:cNvPr>
          <p:cNvGrpSpPr/>
          <p:nvPr/>
        </p:nvGrpSpPr>
        <p:grpSpPr>
          <a:xfrm>
            <a:off x="0" y="0"/>
            <a:ext cx="1255839" cy="1255839"/>
            <a:chOff x="0" y="0"/>
            <a:chExt cx="1255839" cy="1255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C85BD5-6A59-47FF-BFAB-CA9805C9AB84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4C9284-8E10-47B0-A376-BCC242FEE3A8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57FD10-D3E7-4C62-A99E-87DDFAD19968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002641-32BC-4084-8264-BB6EA308D4A3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5369DA-737A-41C4-9DB3-E3F13CEE1791}"/>
              </a:ext>
            </a:extLst>
          </p:cNvPr>
          <p:cNvSpPr txBox="1"/>
          <p:nvPr/>
        </p:nvSpPr>
        <p:spPr>
          <a:xfrm>
            <a:off x="852256" y="1615736"/>
            <a:ext cx="359545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FaceApp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Snapchat 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YouCam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 Makeup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Facetune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Roboto"/>
            </a:endParaRP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  <a:sym typeface="Roboto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87CC3-99C0-40EE-9F21-ED7A2A90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32" y="1492783"/>
            <a:ext cx="921746" cy="9830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3ED536-29CD-47D3-BE39-7470C6DC7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36" y="1492783"/>
            <a:ext cx="1016616" cy="9830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BF7B14-241D-4697-B5E1-F05FD45F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99" y="3152472"/>
            <a:ext cx="953201" cy="9021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836E88-7B83-4998-9948-FB87906D4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777" y="3050466"/>
            <a:ext cx="924370" cy="9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D3431D31-ACFD-4032-9552-218548B006D2}"/>
              </a:ext>
            </a:extLst>
          </p:cNvPr>
          <p:cNvSpPr>
            <a:spLocks/>
          </p:cNvSpPr>
          <p:nvPr/>
        </p:nvSpPr>
        <p:spPr bwMode="auto">
          <a:xfrm>
            <a:off x="730066" y="4678543"/>
            <a:ext cx="1581315" cy="1341830"/>
          </a:xfrm>
          <a:custGeom>
            <a:avLst/>
            <a:gdLst>
              <a:gd name="T0" fmla="*/ 214 w 427"/>
              <a:gd name="T1" fmla="*/ 0 h 410"/>
              <a:gd name="T2" fmla="*/ 427 w 427"/>
              <a:gd name="T3" fmla="*/ 410 h 410"/>
              <a:gd name="T4" fmla="*/ 0 w 427"/>
              <a:gd name="T5" fmla="*/ 410 h 410"/>
              <a:gd name="T6" fmla="*/ 214 w 427"/>
              <a:gd name="T7" fmla="*/ 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410">
                <a:moveTo>
                  <a:pt x="214" y="0"/>
                </a:moveTo>
                <a:cubicBezTo>
                  <a:pt x="214" y="0"/>
                  <a:pt x="302" y="290"/>
                  <a:pt x="427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125" y="290"/>
                  <a:pt x="214" y="0"/>
                  <a:pt x="214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5AC38299-7211-444D-92C8-30FA90A66178}"/>
              </a:ext>
            </a:extLst>
          </p:cNvPr>
          <p:cNvSpPr>
            <a:spLocks/>
          </p:cNvSpPr>
          <p:nvPr/>
        </p:nvSpPr>
        <p:spPr bwMode="auto">
          <a:xfrm>
            <a:off x="1763627" y="3790714"/>
            <a:ext cx="1581315" cy="2229657"/>
          </a:xfrm>
          <a:custGeom>
            <a:avLst/>
            <a:gdLst>
              <a:gd name="T0" fmla="*/ 213 w 427"/>
              <a:gd name="T1" fmla="*/ 0 h 681"/>
              <a:gd name="T2" fmla="*/ 427 w 427"/>
              <a:gd name="T3" fmla="*/ 681 h 681"/>
              <a:gd name="T4" fmla="*/ 0 w 427"/>
              <a:gd name="T5" fmla="*/ 681 h 681"/>
              <a:gd name="T6" fmla="*/ 213 w 427"/>
              <a:gd name="T7" fmla="*/ 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681">
                <a:moveTo>
                  <a:pt x="213" y="0"/>
                </a:moveTo>
                <a:cubicBezTo>
                  <a:pt x="213" y="0"/>
                  <a:pt x="302" y="481"/>
                  <a:pt x="427" y="681"/>
                </a:cubicBezTo>
                <a:cubicBezTo>
                  <a:pt x="0" y="681"/>
                  <a:pt x="0" y="681"/>
                  <a:pt x="0" y="681"/>
                </a:cubicBezTo>
                <a:cubicBezTo>
                  <a:pt x="124" y="481"/>
                  <a:pt x="213" y="0"/>
                  <a:pt x="213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D5EC881-E6EF-4FCA-BCBF-E2D2B835D2B4}"/>
              </a:ext>
            </a:extLst>
          </p:cNvPr>
          <p:cNvSpPr>
            <a:spLocks/>
          </p:cNvSpPr>
          <p:nvPr/>
        </p:nvSpPr>
        <p:spPr bwMode="auto">
          <a:xfrm>
            <a:off x="2797187" y="3165201"/>
            <a:ext cx="1578054" cy="2855173"/>
          </a:xfrm>
          <a:custGeom>
            <a:avLst/>
            <a:gdLst>
              <a:gd name="T0" fmla="*/ 213 w 426"/>
              <a:gd name="T1" fmla="*/ 0 h 872"/>
              <a:gd name="T2" fmla="*/ 426 w 426"/>
              <a:gd name="T3" fmla="*/ 872 h 872"/>
              <a:gd name="T4" fmla="*/ 0 w 426"/>
              <a:gd name="T5" fmla="*/ 872 h 872"/>
              <a:gd name="T6" fmla="*/ 213 w 426"/>
              <a:gd name="T7" fmla="*/ 0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872">
                <a:moveTo>
                  <a:pt x="213" y="0"/>
                </a:moveTo>
                <a:cubicBezTo>
                  <a:pt x="213" y="0"/>
                  <a:pt x="302" y="616"/>
                  <a:pt x="426" y="872"/>
                </a:cubicBezTo>
                <a:cubicBezTo>
                  <a:pt x="0" y="872"/>
                  <a:pt x="0" y="872"/>
                  <a:pt x="0" y="872"/>
                </a:cubicBezTo>
                <a:cubicBezTo>
                  <a:pt x="124" y="61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52E36A65-1098-4B51-8294-F5148E07D20F}"/>
              </a:ext>
            </a:extLst>
          </p:cNvPr>
          <p:cNvSpPr>
            <a:spLocks/>
          </p:cNvSpPr>
          <p:nvPr/>
        </p:nvSpPr>
        <p:spPr bwMode="auto">
          <a:xfrm>
            <a:off x="3827488" y="3626410"/>
            <a:ext cx="1581315" cy="2393963"/>
          </a:xfrm>
          <a:custGeom>
            <a:avLst/>
            <a:gdLst>
              <a:gd name="T0" fmla="*/ 214 w 427"/>
              <a:gd name="T1" fmla="*/ 0 h 731"/>
              <a:gd name="T2" fmla="*/ 427 w 427"/>
              <a:gd name="T3" fmla="*/ 731 h 731"/>
              <a:gd name="T4" fmla="*/ 0 w 427"/>
              <a:gd name="T5" fmla="*/ 731 h 731"/>
              <a:gd name="T6" fmla="*/ 214 w 427"/>
              <a:gd name="T7" fmla="*/ 0 h 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731">
                <a:moveTo>
                  <a:pt x="214" y="0"/>
                </a:moveTo>
                <a:cubicBezTo>
                  <a:pt x="214" y="0"/>
                  <a:pt x="303" y="516"/>
                  <a:pt x="427" y="731"/>
                </a:cubicBezTo>
                <a:cubicBezTo>
                  <a:pt x="0" y="731"/>
                  <a:pt x="0" y="731"/>
                  <a:pt x="0" y="731"/>
                </a:cubicBezTo>
                <a:cubicBezTo>
                  <a:pt x="125" y="516"/>
                  <a:pt x="214" y="0"/>
                  <a:pt x="214" y="0"/>
                </a:cubicBezTo>
              </a:path>
            </a:pathLst>
          </a:custGeom>
          <a:solidFill>
            <a:schemeClr val="accent2"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5750E5AD-F45B-4B66-9D16-F58C28212785}"/>
              </a:ext>
            </a:extLst>
          </p:cNvPr>
          <p:cNvSpPr>
            <a:spLocks/>
          </p:cNvSpPr>
          <p:nvPr/>
        </p:nvSpPr>
        <p:spPr bwMode="auto">
          <a:xfrm>
            <a:off x="4861049" y="2745788"/>
            <a:ext cx="1581315" cy="3274584"/>
          </a:xfrm>
          <a:custGeom>
            <a:avLst/>
            <a:gdLst>
              <a:gd name="T0" fmla="*/ 213 w 427"/>
              <a:gd name="T1" fmla="*/ 0 h 1000"/>
              <a:gd name="T2" fmla="*/ 427 w 427"/>
              <a:gd name="T3" fmla="*/ 1000 h 1000"/>
              <a:gd name="T4" fmla="*/ 0 w 427"/>
              <a:gd name="T5" fmla="*/ 1000 h 1000"/>
              <a:gd name="T6" fmla="*/ 213 w 427"/>
              <a:gd name="T7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7" h="1000">
                <a:moveTo>
                  <a:pt x="213" y="0"/>
                </a:moveTo>
                <a:cubicBezTo>
                  <a:pt x="213" y="0"/>
                  <a:pt x="302" y="706"/>
                  <a:pt x="427" y="100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124" y="706"/>
                  <a:pt x="213" y="0"/>
                  <a:pt x="213" y="0"/>
                </a:cubicBezTo>
              </a:path>
            </a:pathLst>
          </a:custGeom>
          <a:solidFill>
            <a:schemeClr val="accent1">
              <a:lumMod val="40000"/>
              <a:lumOff val="60000"/>
              <a:alpha val="8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E9FF6-04B8-4342-A036-F8991F98AD80}"/>
              </a:ext>
            </a:extLst>
          </p:cNvPr>
          <p:cNvSpPr txBox="1"/>
          <p:nvPr/>
        </p:nvSpPr>
        <p:spPr>
          <a:xfrm>
            <a:off x="692743" y="4153912"/>
            <a:ext cx="167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Hong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95270-5272-4051-9F71-3F43B8C78332}"/>
              </a:ext>
            </a:extLst>
          </p:cNvPr>
          <p:cNvSpPr txBox="1"/>
          <p:nvPr/>
        </p:nvSpPr>
        <p:spPr>
          <a:xfrm>
            <a:off x="1689839" y="3067286"/>
            <a:ext cx="14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Netherlands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D1028-A5A5-494D-A195-9CB0DCDFD19F}"/>
              </a:ext>
            </a:extLst>
          </p:cNvPr>
          <p:cNvSpPr txBox="1"/>
          <p:nvPr/>
        </p:nvSpPr>
        <p:spPr>
          <a:xfrm>
            <a:off x="5225647" y="2174592"/>
            <a:ext cx="8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Japan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25C5A-1B42-4C93-AC36-09BC49098928}"/>
              </a:ext>
            </a:extLst>
          </p:cNvPr>
          <p:cNvSpPr txBox="1"/>
          <p:nvPr/>
        </p:nvSpPr>
        <p:spPr>
          <a:xfrm>
            <a:off x="3175603" y="2667779"/>
            <a:ext cx="82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Russia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E3E3D5-0173-4206-9473-B2B027EB4445}"/>
              </a:ext>
            </a:extLst>
          </p:cNvPr>
          <p:cNvSpPr txBox="1"/>
          <p:nvPr/>
        </p:nvSpPr>
        <p:spPr>
          <a:xfrm>
            <a:off x="3862333" y="3100019"/>
            <a:ext cx="168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Roboto"/>
              </a:rPr>
              <a:t>Norway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FC94D-6F65-4C12-A356-DACF95D43CA7}"/>
              </a:ext>
            </a:extLst>
          </p:cNvPr>
          <p:cNvGrpSpPr/>
          <p:nvPr/>
        </p:nvGrpSpPr>
        <p:grpSpPr>
          <a:xfrm>
            <a:off x="512993" y="492855"/>
            <a:ext cx="10015307" cy="675877"/>
            <a:chOff x="512993" y="657002"/>
            <a:chExt cx="10015307" cy="6758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45597D-D854-43F8-A5B6-E8BF9DAFFBB7}"/>
                </a:ext>
              </a:extLst>
            </p:cNvPr>
            <p:cNvSpPr txBox="1"/>
            <p:nvPr/>
          </p:nvSpPr>
          <p:spPr>
            <a:xfrm>
              <a:off x="512993" y="657002"/>
              <a:ext cx="100153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chemeClr val="bg1"/>
                  </a:solidFill>
                </a:rPr>
                <a:t>Face App has been popular in many countries worldwide </a:t>
              </a:r>
              <a:endParaRPr lang="en-US" sz="32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530CD5-756F-4FC2-8435-50D0AE99A3DE}"/>
                </a:ext>
              </a:extLst>
            </p:cNvPr>
            <p:cNvCxnSpPr>
              <a:cxnSpLocks/>
            </p:cNvCxnSpPr>
            <p:nvPr/>
          </p:nvCxnSpPr>
          <p:spPr>
            <a:xfrm>
              <a:off x="730066" y="1332879"/>
              <a:ext cx="1181100" cy="0"/>
            </a:xfrm>
            <a:prstGeom prst="line">
              <a:avLst/>
            </a:prstGeom>
            <a:noFill/>
            <a:ln w="381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Freeform 16">
            <a:extLst>
              <a:ext uri="{FF2B5EF4-FFF2-40B4-BE49-F238E27FC236}">
                <a16:creationId xmlns:a16="http://schemas.microsoft.com/office/drawing/2014/main" id="{49B87766-C00E-4EA1-BCC5-762B17F86451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76D3D6-01AB-4CE6-A762-91A5CF3CF41D}"/>
              </a:ext>
            </a:extLst>
          </p:cNvPr>
          <p:cNvGrpSpPr/>
          <p:nvPr/>
        </p:nvGrpSpPr>
        <p:grpSpPr>
          <a:xfrm flipH="1">
            <a:off x="10936161" y="0"/>
            <a:ext cx="1255839" cy="1255839"/>
            <a:chOff x="0" y="0"/>
            <a:chExt cx="1255839" cy="12558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2D2A62-02C6-42CD-BECA-33C26DD47B91}"/>
                </a:ext>
              </a:extLst>
            </p:cNvPr>
            <p:cNvGrpSpPr/>
            <p:nvPr/>
          </p:nvGrpSpPr>
          <p:grpSpPr>
            <a:xfrm flipH="1">
              <a:off x="0" y="0"/>
              <a:ext cx="1014412" cy="1014349"/>
              <a:chOff x="11177587" y="0"/>
              <a:chExt cx="1014412" cy="1014349"/>
            </a:xfrm>
            <a:solidFill>
              <a:schemeClr val="accent2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6562D69-45C4-4AB7-B8D8-515EB809DEBD}"/>
                  </a:ext>
                </a:extLst>
              </p:cNvPr>
              <p:cNvSpPr/>
              <p:nvPr/>
            </p:nvSpPr>
            <p:spPr>
              <a:xfrm>
                <a:off x="11177587" y="0"/>
                <a:ext cx="1014412" cy="1014349"/>
              </a:xfrm>
              <a:custGeom>
                <a:avLst/>
                <a:gdLst>
                  <a:gd name="connsiteX0" fmla="*/ 0 w 1014412"/>
                  <a:gd name="connsiteY0" fmla="*/ 0 h 1014349"/>
                  <a:gd name="connsiteX1" fmla="*/ 1014413 w 1014412"/>
                  <a:gd name="connsiteY1" fmla="*/ 1014349 h 1014349"/>
                  <a:gd name="connsiteX2" fmla="*/ 1014413 w 1014412"/>
                  <a:gd name="connsiteY2" fmla="*/ 0 h 1014349"/>
                  <a:gd name="connsiteX3" fmla="*/ 0 w 1014412"/>
                  <a:gd name="connsiteY3" fmla="*/ 0 h 1014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412" h="1014349">
                    <a:moveTo>
                      <a:pt x="0" y="0"/>
                    </a:moveTo>
                    <a:cubicBezTo>
                      <a:pt x="0" y="560197"/>
                      <a:pt x="454152" y="1014349"/>
                      <a:pt x="1014413" y="1014349"/>
                    </a:cubicBezTo>
                    <a:lnTo>
                      <a:pt x="101441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E42B0E-EB0A-4B95-972C-3AA8F0256EA6}"/>
                  </a:ext>
                </a:extLst>
              </p:cNvPr>
              <p:cNvSpPr/>
              <p:nvPr/>
            </p:nvSpPr>
            <p:spPr>
              <a:xfrm>
                <a:off x="11557634" y="0"/>
                <a:ext cx="634365" cy="634365"/>
              </a:xfrm>
              <a:custGeom>
                <a:avLst/>
                <a:gdLst>
                  <a:gd name="connsiteX0" fmla="*/ 0 w 634365"/>
                  <a:gd name="connsiteY0" fmla="*/ 0 h 634365"/>
                  <a:gd name="connsiteX1" fmla="*/ 634365 w 634365"/>
                  <a:gd name="connsiteY1" fmla="*/ 634365 h 634365"/>
                  <a:gd name="connsiteX2" fmla="*/ 634365 w 634365"/>
                  <a:gd name="connsiteY2" fmla="*/ 0 h 634365"/>
                  <a:gd name="connsiteX3" fmla="*/ 0 w 634365"/>
                  <a:gd name="connsiteY3" fmla="*/ 0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365" h="634365">
                    <a:moveTo>
                      <a:pt x="0" y="0"/>
                    </a:moveTo>
                    <a:cubicBezTo>
                      <a:pt x="0" y="350330"/>
                      <a:pt x="284035" y="634365"/>
                      <a:pt x="634365" y="634365"/>
                    </a:cubicBezTo>
                    <a:lnTo>
                      <a:pt x="6343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AFD027D-9A8D-44B5-BF6F-608F0D21B908}"/>
                </a:ext>
              </a:extLst>
            </p:cNvPr>
            <p:cNvSpPr/>
            <p:nvPr/>
          </p:nvSpPr>
          <p:spPr>
            <a:xfrm flipH="1">
              <a:off x="0" y="0"/>
              <a:ext cx="1255839" cy="1255839"/>
            </a:xfrm>
            <a:custGeom>
              <a:avLst/>
              <a:gdLst>
                <a:gd name="connsiteX0" fmla="*/ 147193 w 1255839"/>
                <a:gd name="connsiteY0" fmla="*/ 0 h 1255839"/>
                <a:gd name="connsiteX1" fmla="*/ 0 w 1255839"/>
                <a:gd name="connsiteY1" fmla="*/ 0 h 1255839"/>
                <a:gd name="connsiteX2" fmla="*/ 1255840 w 1255839"/>
                <a:gd name="connsiteY2" fmla="*/ 1255840 h 1255839"/>
                <a:gd name="connsiteX3" fmla="*/ 1255840 w 1255839"/>
                <a:gd name="connsiteY3" fmla="*/ 1108647 h 1255839"/>
                <a:gd name="connsiteX4" fmla="*/ 147193 w 1255839"/>
                <a:gd name="connsiteY4" fmla="*/ 0 h 125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839" h="1255839">
                  <a:moveTo>
                    <a:pt x="147193" y="0"/>
                  </a:moveTo>
                  <a:lnTo>
                    <a:pt x="0" y="0"/>
                  </a:lnTo>
                  <a:cubicBezTo>
                    <a:pt x="0" y="692468"/>
                    <a:pt x="563372" y="1255840"/>
                    <a:pt x="1255840" y="1255840"/>
                  </a:cubicBezTo>
                  <a:lnTo>
                    <a:pt x="1255840" y="1108647"/>
                  </a:lnTo>
                  <a:cubicBezTo>
                    <a:pt x="644525" y="1108647"/>
                    <a:pt x="147193" y="611315"/>
                    <a:pt x="1471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C1B11D-3E4E-44DC-9D9D-6CBE70ACE2CB}"/>
              </a:ext>
            </a:extLst>
          </p:cNvPr>
          <p:cNvSpPr txBox="1"/>
          <p:nvPr/>
        </p:nvSpPr>
        <p:spPr>
          <a:xfrm>
            <a:off x="7098741" y="2307253"/>
            <a:ext cx="42413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Countries, where it’s been making the biggest splash so far, include Japan, Netherlands, Hong Kong, Norway, Russia, and Argentina, with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Goncharov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noting the app has topped the App Store charts in four countries, and made top iOS app in the Photo &amp; Video category in seven so far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30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70F0AD-9058-4423-AF36-F75B87946A47}"/>
              </a:ext>
            </a:extLst>
          </p:cNvPr>
          <p:cNvGrpSpPr/>
          <p:nvPr/>
        </p:nvGrpSpPr>
        <p:grpSpPr>
          <a:xfrm>
            <a:off x="6462572" y="2846276"/>
            <a:ext cx="4572739" cy="1165449"/>
            <a:chOff x="1080945" y="2846276"/>
            <a:chExt cx="4572739" cy="11654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AEF3B3-B352-4240-88B9-35F5FE95455C}"/>
                </a:ext>
              </a:extLst>
            </p:cNvPr>
            <p:cNvSpPr txBox="1"/>
            <p:nvPr/>
          </p:nvSpPr>
          <p:spPr>
            <a:xfrm>
              <a:off x="1080945" y="2846276"/>
              <a:ext cx="45727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solidFill>
                    <a:schemeClr val="accent2"/>
                  </a:solidFill>
                  <a:latin typeface="Arial Black" panose="020B0A04020102020204" pitchFamily="34" charset="0"/>
                </a:rPr>
                <a:t>THANK YOU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EDE45C-77A6-48E7-AD38-99BFD54EF01A}"/>
                </a:ext>
              </a:extLst>
            </p:cNvPr>
            <p:cNvSpPr txBox="1"/>
            <p:nvPr/>
          </p:nvSpPr>
          <p:spPr>
            <a:xfrm>
              <a:off x="1254260" y="3642393"/>
              <a:ext cx="4263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pc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Eli</a:t>
              </a:r>
            </a:p>
          </p:txBody>
        </p:sp>
      </p:grpSp>
      <p:sp>
        <p:nvSpPr>
          <p:cNvPr id="6" name="Freeform 16">
            <a:extLst>
              <a:ext uri="{FF2B5EF4-FFF2-40B4-BE49-F238E27FC236}">
                <a16:creationId xmlns:a16="http://schemas.microsoft.com/office/drawing/2014/main" id="{264EF332-B0BF-4EC2-B2A8-2AD2AEA44B53}"/>
              </a:ext>
            </a:extLst>
          </p:cNvPr>
          <p:cNvSpPr/>
          <p:nvPr/>
        </p:nvSpPr>
        <p:spPr>
          <a:xfrm>
            <a:off x="10528300" y="6146800"/>
            <a:ext cx="1422400" cy="711200"/>
          </a:xfrm>
          <a:custGeom>
            <a:avLst/>
            <a:gdLst>
              <a:gd name="connsiteX0" fmla="*/ 812800 w 1625600"/>
              <a:gd name="connsiteY0" fmla="*/ 0 h 812800"/>
              <a:gd name="connsiteX1" fmla="*/ 1625600 w 1625600"/>
              <a:gd name="connsiteY1" fmla="*/ 812800 h 812800"/>
              <a:gd name="connsiteX2" fmla="*/ 1219200 w 1625600"/>
              <a:gd name="connsiteY2" fmla="*/ 812800 h 812800"/>
              <a:gd name="connsiteX3" fmla="*/ 812800 w 1625600"/>
              <a:gd name="connsiteY3" fmla="*/ 406400 h 812800"/>
              <a:gd name="connsiteX4" fmla="*/ 406400 w 1625600"/>
              <a:gd name="connsiteY4" fmla="*/ 812800 h 812800"/>
              <a:gd name="connsiteX5" fmla="*/ 0 w 1625600"/>
              <a:gd name="connsiteY5" fmla="*/ 812800 h 812800"/>
              <a:gd name="connsiteX6" fmla="*/ 812800 w 1625600"/>
              <a:gd name="connsiteY6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5600" h="812800">
                <a:moveTo>
                  <a:pt x="812800" y="0"/>
                </a:moveTo>
                <a:cubicBezTo>
                  <a:pt x="1261697" y="0"/>
                  <a:pt x="1625600" y="363903"/>
                  <a:pt x="1625600" y="812800"/>
                </a:cubicBezTo>
                <a:lnTo>
                  <a:pt x="1219200" y="812800"/>
                </a:lnTo>
                <a:cubicBezTo>
                  <a:pt x="1219200" y="588351"/>
                  <a:pt x="1037249" y="406400"/>
                  <a:pt x="812800" y="406400"/>
                </a:cubicBezTo>
                <a:cubicBezTo>
                  <a:pt x="588351" y="406400"/>
                  <a:pt x="406400" y="588351"/>
                  <a:pt x="406400" y="812800"/>
                </a:cubicBezTo>
                <a:lnTo>
                  <a:pt x="0" y="812800"/>
                </a:lnTo>
                <a:cubicBezTo>
                  <a:pt x="0" y="363903"/>
                  <a:pt x="363903" y="0"/>
                  <a:pt x="8128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0F31285-3D02-4F5C-932E-CB73289B8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5191" y="375995"/>
            <a:ext cx="5627381" cy="60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342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Helvetica Neue</vt:lpstr>
      <vt:lpstr>Poppins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Eslami, Elnaz</cp:lastModifiedBy>
  <cp:revision>32</cp:revision>
  <dcterms:created xsi:type="dcterms:W3CDTF">2021-12-28T15:11:28Z</dcterms:created>
  <dcterms:modified xsi:type="dcterms:W3CDTF">2023-04-11T06:52:14Z</dcterms:modified>
</cp:coreProperties>
</file>